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014" y="119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E9DE-C50B-49E0-ADC1-7098B8846406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B062-EC33-4997-BBE3-CE156D638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E9DE-C50B-49E0-ADC1-7098B8846406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B062-EC33-4997-BBE3-CE156D638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E9DE-C50B-49E0-ADC1-7098B8846406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B062-EC33-4997-BBE3-CE156D638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E9DE-C50B-49E0-ADC1-7098B8846406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B062-EC33-4997-BBE3-CE156D638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E9DE-C50B-49E0-ADC1-7098B8846406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B062-EC33-4997-BBE3-CE156D638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E9DE-C50B-49E0-ADC1-7098B8846406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B062-EC33-4997-BBE3-CE156D638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E9DE-C50B-49E0-ADC1-7098B8846406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B062-EC33-4997-BBE3-CE156D638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E9DE-C50B-49E0-ADC1-7098B8846406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B062-EC33-4997-BBE3-CE156D638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E9DE-C50B-49E0-ADC1-7098B8846406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B062-EC33-4997-BBE3-CE156D638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E9DE-C50B-49E0-ADC1-7098B8846406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B062-EC33-4997-BBE3-CE156D638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E9DE-C50B-49E0-ADC1-7098B8846406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B062-EC33-4997-BBE3-CE156D638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BE9DE-C50B-49E0-ADC1-7098B8846406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AB062-EC33-4997-BBE3-CE156D638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0"/>
            <a:ext cx="26554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/>
              <a:t>Volunteer Application </a:t>
            </a:r>
            <a:r>
              <a:rPr lang="en-US" sz="1400" b="1" u="sng" dirty="0" smtClean="0"/>
              <a:t>Form-2011</a:t>
            </a:r>
            <a:endParaRPr lang="en-US" sz="14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117309" y="533400"/>
            <a:ext cx="6578468" cy="85869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NAME:</a:t>
            </a:r>
          </a:p>
          <a:p>
            <a:endParaRPr lang="en-US" sz="1200" dirty="0"/>
          </a:p>
          <a:p>
            <a:r>
              <a:rPr lang="en-US" sz="1200" dirty="0" smtClean="0"/>
              <a:t>ADDRESS:</a:t>
            </a:r>
          </a:p>
          <a:p>
            <a:endParaRPr lang="en-US" sz="1200" dirty="0"/>
          </a:p>
          <a:p>
            <a:r>
              <a:rPr lang="en-US" sz="1200" dirty="0" smtClean="0"/>
              <a:t>CITY:			STATE:		ZIP:</a:t>
            </a:r>
          </a:p>
          <a:p>
            <a:endParaRPr lang="en-US" sz="1200" dirty="0"/>
          </a:p>
          <a:p>
            <a:r>
              <a:rPr lang="en-US" sz="1200" dirty="0" smtClean="0"/>
              <a:t>PHONE:			EMAIL:</a:t>
            </a:r>
          </a:p>
          <a:p>
            <a:endParaRPr lang="en-US" sz="1200" dirty="0"/>
          </a:p>
          <a:p>
            <a:endParaRPr lang="en-US" sz="1200" dirty="0" smtClean="0"/>
          </a:p>
          <a:p>
            <a:r>
              <a:rPr lang="en-US" sz="1200" b="1" i="1" dirty="0" smtClean="0"/>
              <a:t>What Volunteer Position are you most interested in? _______________________________________</a:t>
            </a:r>
          </a:p>
          <a:p>
            <a:endParaRPr lang="en-US" sz="1200" b="1" i="1" dirty="0" smtClean="0"/>
          </a:p>
          <a:p>
            <a:endParaRPr lang="en-US" sz="1200" b="1" i="1" dirty="0" smtClean="0"/>
          </a:p>
          <a:p>
            <a:r>
              <a:rPr lang="en-US" sz="1200" b="1" i="1" dirty="0" smtClean="0"/>
              <a:t>Do you have any previous experience in a retail environment?  If so, briefly explain here: _________</a:t>
            </a:r>
          </a:p>
          <a:p>
            <a:endParaRPr lang="en-US" sz="1200" b="1" i="1" dirty="0" smtClean="0"/>
          </a:p>
          <a:p>
            <a:r>
              <a:rPr lang="en-US" sz="1200" b="1" i="1" dirty="0" smtClean="0"/>
              <a:t>___________________________________________________________________________________</a:t>
            </a:r>
          </a:p>
          <a:p>
            <a:endParaRPr lang="en-US" sz="1200" b="1" i="1" dirty="0" smtClean="0"/>
          </a:p>
          <a:p>
            <a:r>
              <a:rPr lang="en-US" sz="1200" b="1" i="1" dirty="0" smtClean="0"/>
              <a:t>___________________________________________________________________________________</a:t>
            </a:r>
          </a:p>
          <a:p>
            <a:endParaRPr lang="en-US" sz="1200" b="1" i="1" dirty="0" smtClean="0"/>
          </a:p>
          <a:p>
            <a:r>
              <a:rPr lang="en-US" sz="1200" b="1" i="1" dirty="0" smtClean="0"/>
              <a:t>___________________________________________________________________________________</a:t>
            </a:r>
          </a:p>
          <a:p>
            <a:endParaRPr lang="en-US" sz="1200" dirty="0" smtClean="0"/>
          </a:p>
          <a:p>
            <a:endParaRPr lang="en-US" sz="1200" dirty="0"/>
          </a:p>
          <a:p>
            <a:r>
              <a:rPr lang="en-US" sz="1200" b="1" i="1" dirty="0" smtClean="0"/>
              <a:t>Are there certain days/times that you prefer to volunteer? __________________________________</a:t>
            </a:r>
          </a:p>
          <a:p>
            <a:endParaRPr lang="en-US" sz="1200" b="1" i="1" dirty="0" smtClean="0"/>
          </a:p>
          <a:p>
            <a:r>
              <a:rPr lang="en-US" sz="1200" b="1" i="1" dirty="0" smtClean="0"/>
              <a:t>___________________________________________________________________________________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r>
              <a:rPr lang="en-US" sz="1200" b="1" i="1" dirty="0" smtClean="0"/>
              <a:t>Do you currently volunteer at any other organization or church?  If so, please list them here; include</a:t>
            </a:r>
          </a:p>
          <a:p>
            <a:r>
              <a:rPr lang="en-US" sz="1200" b="1" i="1" dirty="0" smtClean="0"/>
              <a:t>phone numbers and names of supervisors (this information will only be used to verify current </a:t>
            </a:r>
          </a:p>
          <a:p>
            <a:r>
              <a:rPr lang="en-US" sz="1200" b="1" i="1" dirty="0" smtClean="0"/>
              <a:t>involvement): _______________________________________________________________________</a:t>
            </a:r>
          </a:p>
          <a:p>
            <a:endParaRPr lang="en-US" sz="1200" b="1" i="1" dirty="0" smtClean="0"/>
          </a:p>
          <a:p>
            <a:r>
              <a:rPr lang="en-US" sz="1200" b="1" i="1" dirty="0" smtClean="0"/>
              <a:t>___________________________________________________________________________________</a:t>
            </a:r>
          </a:p>
          <a:p>
            <a:endParaRPr lang="en-US" sz="1200" b="1" i="1" dirty="0" smtClean="0"/>
          </a:p>
          <a:p>
            <a:r>
              <a:rPr lang="en-US" sz="1200" b="1" i="1" dirty="0" smtClean="0"/>
              <a:t>___________________________________________________________________________________</a:t>
            </a:r>
          </a:p>
          <a:p>
            <a:endParaRPr lang="en-US" sz="1200" b="1" i="1" dirty="0" smtClean="0"/>
          </a:p>
          <a:p>
            <a:r>
              <a:rPr lang="en-US" sz="1200" b="1" i="1" dirty="0" smtClean="0"/>
              <a:t>___________________________________________________________________________________</a:t>
            </a:r>
          </a:p>
          <a:p>
            <a:endParaRPr lang="en-US" sz="1200" dirty="0"/>
          </a:p>
          <a:p>
            <a:r>
              <a:rPr lang="en-US" sz="1200" b="1" i="1" dirty="0" smtClean="0"/>
              <a:t>Are you a Believer and Follower of Jesus Christ? ___________________________________________</a:t>
            </a:r>
          </a:p>
          <a:p>
            <a:endParaRPr lang="en-US" sz="1200" dirty="0"/>
          </a:p>
          <a:p>
            <a:r>
              <a:rPr lang="en-US" sz="1200" b="1" i="1" dirty="0" smtClean="0"/>
              <a:t>What church do you attend? ___________________________________________________________</a:t>
            </a:r>
          </a:p>
          <a:p>
            <a:endParaRPr lang="en-US" sz="1200" b="1" i="1" dirty="0" smtClean="0"/>
          </a:p>
          <a:p>
            <a:r>
              <a:rPr lang="en-US" sz="1200" b="1" i="1" dirty="0" smtClean="0"/>
              <a:t>Please provide the name &amp; phone number of the Lead Minister/Priest: ________________________</a:t>
            </a:r>
          </a:p>
          <a:p>
            <a:endParaRPr lang="en-US" sz="1200" b="1" i="1" dirty="0" smtClean="0"/>
          </a:p>
          <a:p>
            <a:r>
              <a:rPr lang="en-US" sz="1200" b="1" i="1" dirty="0" smtClean="0"/>
              <a:t>___________________________________________________________________________________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733425"/>
            <a:ext cx="502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38200" y="1066800"/>
            <a:ext cx="533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1447800"/>
            <a:ext cx="2362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SD_logo_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0"/>
            <a:ext cx="838200" cy="608743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3352800" y="1447800"/>
            <a:ext cx="137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029200" y="1447800"/>
            <a:ext cx="114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85800" y="1828800"/>
            <a:ext cx="2209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429000" y="1828800"/>
            <a:ext cx="2819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581025" y="5791200"/>
            <a:ext cx="292417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4419600" y="5810250"/>
            <a:ext cx="18288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523875" y="7038975"/>
            <a:ext cx="2962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429125" y="7038975"/>
            <a:ext cx="18288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1933575"/>
            <a:ext cx="6858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u="sng" dirty="0" smtClean="0"/>
              <a:t>Please read the following carefully, and sign and date the bottom of this page</a:t>
            </a:r>
            <a:r>
              <a:rPr lang="en-US" sz="1200" dirty="0" smtClean="0"/>
              <a:t>:</a:t>
            </a:r>
          </a:p>
          <a:p>
            <a:endParaRPr lang="en-US" sz="1200" dirty="0" smtClean="0"/>
          </a:p>
          <a:p>
            <a:r>
              <a:rPr lang="en-US" sz="1200" i="1" dirty="0" smtClean="0"/>
              <a:t>Shepherd’s Door, Inc. </a:t>
            </a:r>
            <a:r>
              <a:rPr lang="en-US" sz="1200" i="1" dirty="0" err="1" smtClean="0"/>
              <a:t>dba</a:t>
            </a:r>
            <a:r>
              <a:rPr lang="en-US" sz="1200" i="1" dirty="0" smtClean="0"/>
              <a:t> The Shepherd’s Door is a 501c3 Non-Profit Organization in the Commonwealth</a:t>
            </a:r>
          </a:p>
          <a:p>
            <a:r>
              <a:rPr lang="en-US" sz="1200" i="1" dirty="0" smtClean="0"/>
              <a:t>of Pennsylvania.  I understand that The Shepherd’s Door is a religious organization, and that customers</a:t>
            </a:r>
          </a:p>
          <a:p>
            <a:r>
              <a:rPr lang="en-US" sz="1200" i="1" dirty="0" smtClean="0"/>
              <a:t>who enter the store might ask me questions about religion and spirituality because of the nature of this</a:t>
            </a:r>
          </a:p>
          <a:p>
            <a:r>
              <a:rPr lang="en-US" sz="1200" i="1" dirty="0" smtClean="0"/>
              <a:t>business.  As a volunteer of this faith-based organization, I agree that I am willing and able to discuss matters involving Christianity and religion. I understand that my time spent working at The Shepherd’s Door is strictly on a volunteer basis and I </a:t>
            </a:r>
            <a:r>
              <a:rPr lang="en-US" sz="1200" b="1" i="1" u="sng" dirty="0" smtClean="0"/>
              <a:t>will not </a:t>
            </a:r>
            <a:r>
              <a:rPr lang="en-US" sz="1200" i="1" dirty="0" smtClean="0"/>
              <a:t>be compensated for my time, or provided any health or medical benefits of any kind. I understand that after my initial interview and orientation, my acceptance as a volunteer is at the sole discretion of The Shepherd’s Door management and/or Board and based upon successful verification of information provided in this application.  As a volunteer, I understand that I am able to resign my volunteer position at any time and will do so by notifying the manager via email and/or phone call prior to my scheduled shift.  I agree that I will not leave the store unattended at any time during my scheduled shift, and will make every effort to arrive on time.  If I am not able to work my scheduled shift, I agree that I will contact the manager ASAP in order to make other staffing arrangements.  By signing below, I am acknowledging that I have read the information on this page and agree  adhere to these policies.  I also acknowledge that I have received a copy of the Volunteer Guidelines, have read them and understand these policies.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42900" y="523875"/>
            <a:ext cx="63171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/>
              <a:t>Because of the nature of this business (i.e. handling cash, interacting with customers of all ages </a:t>
            </a:r>
          </a:p>
          <a:p>
            <a:r>
              <a:rPr lang="en-US" sz="1200" b="1" i="1" dirty="0" smtClean="0"/>
              <a:t>including children/minors) you may be asked to provide information to The Shepherd’s Door in </a:t>
            </a:r>
          </a:p>
          <a:p>
            <a:r>
              <a:rPr lang="en-US" sz="1200" b="1" i="1" dirty="0" smtClean="0"/>
              <a:t>order to conduct a criminal background check before being permitted to volunteer.  </a:t>
            </a:r>
          </a:p>
          <a:p>
            <a:r>
              <a:rPr lang="en-US" sz="1200" b="1" i="1" dirty="0" smtClean="0"/>
              <a:t>Do you agree to provide this information if asked?                    Yes                                  No</a:t>
            </a:r>
          </a:p>
        </p:txBody>
      </p:sp>
      <p:sp>
        <p:nvSpPr>
          <p:cNvPr id="9" name="Rectangle 8"/>
          <p:cNvSpPr/>
          <p:nvPr/>
        </p:nvSpPr>
        <p:spPr>
          <a:xfrm>
            <a:off x="4133850" y="1133475"/>
            <a:ext cx="133350" cy="142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14975" y="1123950"/>
            <a:ext cx="133350" cy="142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81025" y="5800725"/>
            <a:ext cx="43125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Applicant Signature			    Date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504825" y="7077075"/>
            <a:ext cx="4370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Manager Signature	                                                          Date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381</Words>
  <Application>Microsoft Office PowerPoint</Application>
  <PresentationFormat>On-screen Show (4:3)</PresentationFormat>
  <Paragraphs>57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Kelly</dc:creator>
  <cp:lastModifiedBy>Kelly</cp:lastModifiedBy>
  <cp:revision>24</cp:revision>
  <dcterms:created xsi:type="dcterms:W3CDTF">2010-03-30T19:04:57Z</dcterms:created>
  <dcterms:modified xsi:type="dcterms:W3CDTF">2011-07-13T17:07:01Z</dcterms:modified>
</cp:coreProperties>
</file>